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9144000" cy="5145087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71960" y="3334680"/>
            <a:ext cx="822168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84680" y="333468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71960" y="333468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884320" y="1919160"/>
            <a:ext cx="3396600" cy="27100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884320" y="1919160"/>
            <a:ext cx="3396600" cy="2710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71960" y="738720"/>
            <a:ext cx="8221680" cy="355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71960" y="333468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84680" y="333468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71960" y="3334680"/>
            <a:ext cx="822168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71960" y="3334680"/>
            <a:ext cx="822168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84680" y="333468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71960" y="333468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2884320" y="1919160"/>
            <a:ext cx="3396600" cy="271008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2884320" y="1919160"/>
            <a:ext cx="3396600" cy="2710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71960" y="738720"/>
            <a:ext cx="8221680" cy="355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71960" y="333468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1008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84680" y="333468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71960" y="3334680"/>
            <a:ext cx="8221680" cy="1292400"/>
          </a:xfrm>
          <a:prstGeom prst="rect">
            <a:avLst/>
          </a:prstGeom>
        </p:spPr>
        <p:txBody>
          <a:bodyPr lIns="0" rIns="0" tIns="0" bIns="0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9933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 flipH="1">
            <a:off x="8246520" y="4246200"/>
            <a:ext cx="897120" cy="89712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 flipH="1">
            <a:off x="8246520" y="4246200"/>
            <a:ext cx="897120" cy="89712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tIns="91440" bIns="91440" anchor="b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523720" y="469584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>
              <a:lnSpc>
                <a:spcPct val="100000"/>
              </a:lnSpc>
            </a:pPr>
            <a:fld id="{BE2A760F-F261-4C70-AEA5-DF3063973C92}" type="slidenum"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&lt;number&gt;</a:t>
            </a:fld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33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9933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 flipH="1" rot="10800000">
            <a:off x="9143280" y="5144040"/>
            <a:ext cx="9143640" cy="3457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0" y="1685880"/>
            <a:ext cx="9143640" cy="10836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tIns="91440" bIns="91440" anchor="b"/>
          <a:p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10080"/>
          </a:xfrm>
          <a:prstGeom prst="rect">
            <a:avLst/>
          </a:prstGeom>
        </p:spPr>
        <p:txBody>
          <a:bodyPr tIns="91440" bIns="9144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523720" y="469584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>
              <a:lnSpc>
                <a:spcPct val="100000"/>
              </a:lnSpc>
            </a:pPr>
            <a:fld id="{61B55D3E-0E55-4684-BF28-04C43FAFC0A2}" type="slidenum"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1</a:t>
            </a:fld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390600" y="1819440"/>
            <a:ext cx="8221680" cy="93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GB" sz="48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Network Topology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390600" y="2789640"/>
            <a:ext cx="8221680" cy="432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The best ways to integrate voice into your network for optimal perfeormance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99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GB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Gold Standard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71960" y="1919160"/>
            <a:ext cx="8221680" cy="27100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Connectivity - Leased Line, Direct Ethernet, Microwave, WiMAX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Router - Business Grade, remote management capability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Switch Technology - Gigabit, Gigabit PoE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Cabling - Ethernet direct to phone, no daisy chaining, CAT5e/Cat6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Vlan - Segment Voice and Data (dependant on Bandwidth)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80808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GB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Silver Standard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471960" y="1919160"/>
            <a:ext cx="8221680" cy="27100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Connectivity - Dedicated FTTP/FTTC for voice and data 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Router - Business Grade, remote management capability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Switch Technology - Gigabit for data, Gigabit PoE for voice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Cabling - Ethernet direct to phone, no daisy chaining, CAT5e/Cat6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Vlan - Segment Voice and Data - not required if multiple connections are in place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6619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71960" y="738720"/>
            <a:ext cx="8221680" cy="767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en-GB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Bronze Standard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71960" y="1919160"/>
            <a:ext cx="8221680" cy="27100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Connectivity - FTTC, Adsl2+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Router - Business Grade, remote management capability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Switch Technology - 100Mb, 100Mb PoE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Cabling - Ethernet direct to phone, no daisy chaining, CAT5e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Vlan - Segement Voice and Data (preferred option**). 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400" spc="-1" strike="noStrike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Roboto"/>
                <a:ea typeface="Roboto"/>
              </a:rPr>
              <a:t>**No Vlan’s or shared connection will most likely ensure that the data side of the network can cause issues on the voice network because of low bandwidth availability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en-GB</dc:language>
  <cp:lastModifiedBy/>
  <dcterms:modified xsi:type="dcterms:W3CDTF">2018-02-23T09:04:32Z</dcterms:modified>
  <cp:revision>1</cp:revision>
  <dc:subject/>
  <dc:title/>
</cp:coreProperties>
</file>